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68" r:id="rId8"/>
    <p:sldId id="267" r:id="rId9"/>
    <p:sldId id="266" r:id="rId10"/>
    <p:sldId id="265" r:id="rId11"/>
    <p:sldId id="264" r:id="rId12"/>
    <p:sldId id="263" r:id="rId13"/>
    <p:sldId id="262" r:id="rId14"/>
    <p:sldId id="261" r:id="rId15"/>
    <p:sldId id="260" r:id="rId16"/>
    <p:sldId id="259" r:id="rId17"/>
    <p:sldId id="258" r:id="rId18"/>
  </p:sldIdLst>
  <p:sldSz cx="14392275" cy="7200900"/>
  <p:notesSz cx="6858000" cy="9144000"/>
  <p:defaultTextStyle>
    <a:defPPr>
      <a:defRPr lang="zh-CN"/>
    </a:defPPr>
    <a:lvl1pPr marL="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236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472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709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2945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181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417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7653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5890" algn="l" defTabSz="1036472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332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4734B-3801-416F-AA64-F101F69F3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9035" y="1178481"/>
            <a:ext cx="10794206" cy="2506980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5D6608-C9C4-4614-B0F5-35FBE4234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9035" y="3782140"/>
            <a:ext cx="10794206" cy="1738550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042A2B-4E38-4234-975B-E2F1AB2E7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6159B-E788-45DC-9FF7-901D1279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20818-9389-4AB4-B71B-1B871C2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091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EEB327-BCB5-408A-8887-AA787A41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F2FB71-4B50-4158-938C-59205FE9F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A7C68-3466-40EE-8E0A-A580BE86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0CEAC8-E54E-4E81-8A69-F09EA778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D0BF85-7A4B-44C1-96CE-48D90C97A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05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2171BB-6D7E-4C6A-9899-65A106D97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99472" y="383381"/>
            <a:ext cx="3103334" cy="610243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F8B54A-8719-47E7-85FC-96126187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89469" y="383381"/>
            <a:ext cx="9130099" cy="610243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20C48-D558-4C7B-B798-F506A59B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85F8DC-9D1E-48C7-8CCC-E0F1F0FA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00DF1-96CF-4A67-9E5D-36F1328A6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12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D24E7-CA27-4EBA-A058-AB8FDABD6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03241F-0E4B-49F3-BC37-4954A862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15939-F586-4A86-B81B-BCBDFFE1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8008AC-68A0-42CB-A28C-F7BF4855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284FF-AC60-4765-A8AD-D13A8D6B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9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D0F1C6-0696-4708-93CA-B71DA1171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73" y="1795225"/>
            <a:ext cx="12413337" cy="299537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71A44-59BC-4B74-8DCF-CB4DF7C24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1973" y="4818937"/>
            <a:ext cx="12413337" cy="1575196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6F142-0813-4C99-B5D5-D3154D94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209E59-21A3-4A10-879E-96864B3F3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45ED6-C936-4E01-A9D9-B724344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49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022837-E032-493B-B5F2-78C24C0C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6825E-D3F0-400D-8A8A-52E86C94B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6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03DDE-5AA5-4FA1-87ED-A29CFB4AC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86089" y="1916906"/>
            <a:ext cx="6116717" cy="45689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A37154-D2DB-44A8-A10A-AC457C40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8CDB3-D539-43F5-95F0-06697172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39D1BB-1FE2-4320-B3C8-F82FF709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4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DC77F1-9B8E-49B0-B184-678E3373D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383382"/>
            <a:ext cx="12413337" cy="139184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1A1C9F-90AA-4222-8C39-872E64F60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1344" y="1765221"/>
            <a:ext cx="6088606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72579F-BF6A-4A4F-9AC9-AE2D608DB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91344" y="2630329"/>
            <a:ext cx="6088606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47E76CC-B2B7-4162-8C4C-6E71D2449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6089" y="1765221"/>
            <a:ext cx="6118591" cy="865108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A845C0-1D39-45AD-A68A-0814C4C29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86089" y="2630329"/>
            <a:ext cx="6118591" cy="386881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64935D-C534-48F0-8558-D54868979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BCE485B-7D12-4EC7-AAAA-7795E8F4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AE81DD-73B5-4790-B2D6-A14A6FA0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24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F76AE-0A50-4DC0-93BB-585B73CE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BAA096E-FCA7-4491-B9B1-3EFA6AE2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FEC2EA-0BDE-4B72-A953-BCB9E6BE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A908B-39C3-48DD-8D2E-C9C27A3A6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58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2D484-4432-4D68-8ABB-879F10D8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07EFA9-B0A3-49FF-BCD4-42155FD9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F296FAF-5433-4BEF-8360-AD73AC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DCFF-2A37-43FD-BB28-CC1C1E7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EF5525-D4A5-4D3F-8AE5-7C841A09F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A7B1AF-BFBB-440B-B07F-060CF333D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2599EC-D68F-433A-A57D-8FEB020E0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B99B11-0F34-48C8-ADF8-11B1CA3B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1DB7C6-2ED4-47E4-B511-7295E653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2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E26F94-0008-426B-9F59-170A3BB4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344" y="480060"/>
            <a:ext cx="4641883" cy="168021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086E44-F778-406D-BD40-E1205DED5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118592" y="1036797"/>
            <a:ext cx="7286089" cy="5117306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95A05-0D95-46E0-9E8C-72260D188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1344" y="2160270"/>
            <a:ext cx="4641883" cy="4002167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FC40D0-57B7-4E13-8B53-25E1AE80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030253-8DB4-440B-8517-2767090B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2D63F3-9CC1-414A-AEA4-7EE42739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67A8FA-6BC6-4017-9637-AA8A12A3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69" y="383382"/>
            <a:ext cx="12413337" cy="1391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3D7C4B-C212-42B5-8CC2-B8A0EB6B6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69" y="1916906"/>
            <a:ext cx="12413337" cy="4568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92CCD2-B792-4BC2-823C-CAF6E438EB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9469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6A051-8D23-457B-983C-2D588DCFE1A0}" type="datetimeFigureOut">
              <a:rPr lang="zh-CN" altLang="en-US" smtClean="0"/>
              <a:t>2022.05.14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0160E4-481F-4315-A94D-46E41E7D1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67441" y="6674168"/>
            <a:ext cx="4857393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17A36-4BFA-4D82-B834-212803231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64544" y="6674168"/>
            <a:ext cx="3238262" cy="383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9C07-5FF9-4E2E-8CDE-D139C78D7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71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0509AC7-46F8-C34F-7C3B-264F3CD389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" y="0"/>
            <a:ext cx="7197634" cy="7197634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60D00E84-2AEC-0E9D-1865-3B1B1804EE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137" y="0"/>
            <a:ext cx="7197634" cy="7197634"/>
          </a:xfrm>
          <a:prstGeom prst="rect">
            <a:avLst/>
          </a:prstGeom>
        </p:spPr>
      </p:pic>
      <p:sp>
        <p:nvSpPr>
          <p:cNvPr id="39" name="文本框 38">
            <a:extLst>
              <a:ext uri="{FF2B5EF4-FFF2-40B4-BE49-F238E27FC236}">
                <a16:creationId xmlns:a16="http://schemas.microsoft.com/office/drawing/2014/main" id="{6F84A053-40E0-06DB-FD3E-D2F8647B8342}"/>
              </a:ext>
            </a:extLst>
          </p:cNvPr>
          <p:cNvSpPr txBox="1"/>
          <p:nvPr/>
        </p:nvSpPr>
        <p:spPr>
          <a:xfrm>
            <a:off x="911422" y="5138055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露露在哪儿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062501DB-ADD9-A98E-F8F9-C6B9CA1D33DF}"/>
              </a:ext>
            </a:extLst>
          </p:cNvPr>
          <p:cNvSpPr txBox="1"/>
          <p:nvPr/>
        </p:nvSpPr>
        <p:spPr>
          <a:xfrm>
            <a:off x="433888" y="5752346"/>
            <a:ext cx="42175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zh-CN" altLang="en-US" sz="1600" b="0" i="0" u="none" strike="noStrike" baseline="0" dirty="0">
              <a:solidFill>
                <a:srgbClr val="000000"/>
              </a:solidFill>
              <a:latin typeface="Quicksand"/>
            </a:endParaRPr>
          </a:p>
          <a:p>
            <a:pPr algn="ctr"/>
            <a:r>
              <a:rPr lang="en-US" altLang="zh-CN" sz="1600" b="0" i="0" u="none" strike="noStrike" baseline="0" dirty="0">
                <a:latin typeface="Quicksand"/>
              </a:rPr>
              <a:t>Clyde Beech     </a:t>
            </a:r>
            <a:r>
              <a:rPr lang="en-US" altLang="zh-CN" sz="1600" b="0" i="0" u="none" strike="noStrike" baseline="0" dirty="0" err="1">
                <a:latin typeface="Quicksand"/>
              </a:rPr>
              <a:t>Mohale</a:t>
            </a:r>
            <a:r>
              <a:rPr lang="en-US" altLang="zh-CN" sz="1600" b="0" i="0" u="none" strike="noStrike" baseline="0" dirty="0">
                <a:latin typeface="Quicksand"/>
              </a:rPr>
              <a:t> </a:t>
            </a:r>
            <a:r>
              <a:rPr lang="en-US" altLang="zh-CN" sz="1600" b="0" i="0" u="none" strike="noStrike" baseline="0" dirty="0" err="1">
                <a:latin typeface="Quicksand"/>
              </a:rPr>
              <a:t>Mashigo</a:t>
            </a:r>
            <a:r>
              <a:rPr lang="en-US" altLang="zh-CN" sz="1600" b="0" i="0" u="none" strike="noStrike" baseline="0" dirty="0">
                <a:latin typeface="Quicksand"/>
              </a:rPr>
              <a:t>    </a:t>
            </a:r>
          </a:p>
          <a:p>
            <a:pPr algn="ctr"/>
            <a:r>
              <a:rPr lang="en-US" altLang="zh-CN" sz="1600" b="0" i="0" u="none" strike="noStrike" baseline="0" dirty="0" err="1">
                <a:latin typeface="Quicksand"/>
              </a:rPr>
              <a:t>Nkosingiphile</a:t>
            </a:r>
            <a:r>
              <a:rPr lang="en-US" altLang="zh-CN" sz="1600" b="0" i="0" u="none" strike="noStrike" baseline="0" dirty="0">
                <a:latin typeface="Quicksand"/>
              </a:rPr>
              <a:t> </a:t>
            </a:r>
            <a:r>
              <a:rPr lang="en-US" altLang="zh-CN" sz="1600" b="0" i="0" u="none" strike="noStrike" baseline="0" dirty="0" err="1">
                <a:latin typeface="Quicksand"/>
              </a:rPr>
              <a:t>Mazibuko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65810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80B4FD-AB77-860C-F489-EBFF5001A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84EE27F-1AE3-4969-49E4-302DAD51DCA4}"/>
              </a:ext>
            </a:extLst>
          </p:cNvPr>
          <p:cNvSpPr txBox="1"/>
          <p:nvPr/>
        </p:nvSpPr>
        <p:spPr>
          <a:xfrm>
            <a:off x="2155371" y="3028915"/>
            <a:ext cx="2595582" cy="1143070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“原来你在这儿！”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“我不想去！”</a:t>
            </a:r>
          </a:p>
        </p:txBody>
      </p:sp>
    </p:spTree>
    <p:extLst>
      <p:ext uri="{BB962C8B-B14F-4D97-AF65-F5344CB8AC3E}">
        <p14:creationId xmlns:p14="http://schemas.microsoft.com/office/powerpoint/2010/main" val="2388776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B674CEB-088E-774A-CAA2-76C7EC0F4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6F644DB-62F5-3161-185E-AAFBB647F002}"/>
              </a:ext>
            </a:extLst>
          </p:cNvPr>
          <p:cNvSpPr txBox="1"/>
          <p:nvPr/>
        </p:nvSpPr>
        <p:spPr>
          <a:xfrm>
            <a:off x="1741714" y="3028915"/>
            <a:ext cx="4134465" cy="1143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“我们必须出发了。”妈妈说。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“但我真的很喜欢这本书！”</a:t>
            </a:r>
          </a:p>
        </p:txBody>
      </p:sp>
    </p:spTree>
    <p:extLst>
      <p:ext uri="{BB962C8B-B14F-4D97-AF65-F5344CB8AC3E}">
        <p14:creationId xmlns:p14="http://schemas.microsoft.com/office/powerpoint/2010/main" val="3822382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FF017D7-703D-A721-F56F-AFA4FF5122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09C2E22-DF61-9148-C517-463744ACA1D0}"/>
              </a:ext>
            </a:extLst>
          </p:cNvPr>
          <p:cNvSpPr txBox="1"/>
          <p:nvPr/>
        </p:nvSpPr>
        <p:spPr>
          <a:xfrm rot="20488938">
            <a:off x="9721687" y="1445486"/>
            <a:ext cx="954107" cy="504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b="1" dirty="0">
                <a:solidFill>
                  <a:srgbClr val="9C332E"/>
                </a:solidFill>
              </a:rPr>
              <a:t>图书馆</a:t>
            </a:r>
          </a:p>
        </p:txBody>
      </p:sp>
    </p:spTree>
    <p:extLst>
      <p:ext uri="{BB962C8B-B14F-4D97-AF65-F5344CB8AC3E}">
        <p14:creationId xmlns:p14="http://schemas.microsoft.com/office/powerpoint/2010/main" val="843949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49EC23E-E2FE-A994-DAD7-10D4A704A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97B5487-7BBA-3F6F-D71E-2BD80B0D3874}"/>
              </a:ext>
            </a:extLst>
          </p:cNvPr>
          <p:cNvSpPr txBox="1"/>
          <p:nvPr/>
        </p:nvSpPr>
        <p:spPr>
          <a:xfrm>
            <a:off x="2340428" y="3306780"/>
            <a:ext cx="2595582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“我好喜欢这本！”</a:t>
            </a:r>
          </a:p>
        </p:txBody>
      </p:sp>
    </p:spTree>
    <p:extLst>
      <p:ext uri="{BB962C8B-B14F-4D97-AF65-F5344CB8AC3E}">
        <p14:creationId xmlns:p14="http://schemas.microsoft.com/office/powerpoint/2010/main" val="957515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C790783-5E9F-C02C-D58D-664BDC1224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175BA82-F68A-B313-798C-E451F0D0840D}"/>
              </a:ext>
            </a:extLst>
          </p:cNvPr>
          <p:cNvSpPr txBox="1"/>
          <p:nvPr/>
        </p:nvSpPr>
        <p:spPr>
          <a:xfrm>
            <a:off x="1153886" y="892629"/>
            <a:ext cx="1980029" cy="587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“还有这本。”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6DB420E-D4DF-0FF7-CB55-78CD9FB40816}"/>
              </a:ext>
            </a:extLst>
          </p:cNvPr>
          <p:cNvSpPr txBox="1"/>
          <p:nvPr/>
        </p:nvSpPr>
        <p:spPr>
          <a:xfrm>
            <a:off x="9514115" y="762000"/>
            <a:ext cx="3634328" cy="114133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“还有这本。”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                        “还有这本。”</a:t>
            </a:r>
          </a:p>
        </p:txBody>
      </p:sp>
    </p:spTree>
    <p:extLst>
      <p:ext uri="{BB962C8B-B14F-4D97-AF65-F5344CB8AC3E}">
        <p14:creationId xmlns:p14="http://schemas.microsoft.com/office/powerpoint/2010/main" val="3905871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44FD555-FB51-EF5B-1722-FC3CC38BF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0D26783-EDCE-50A9-7977-89B8D58B7041}"/>
              </a:ext>
            </a:extLst>
          </p:cNvPr>
          <p:cNvSpPr txBox="1"/>
          <p:nvPr/>
        </p:nvSpPr>
        <p:spPr>
          <a:xfrm>
            <a:off x="1415143" y="3028915"/>
            <a:ext cx="4442242" cy="1143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“看，你还了书还借了更多书。”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“好耶！”</a:t>
            </a:r>
          </a:p>
        </p:txBody>
      </p:sp>
    </p:spTree>
    <p:extLst>
      <p:ext uri="{BB962C8B-B14F-4D97-AF65-F5344CB8AC3E}">
        <p14:creationId xmlns:p14="http://schemas.microsoft.com/office/powerpoint/2010/main" val="1544094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70CB5B6-8BF2-840C-990C-482874DBB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EAA42E0-68DF-E5A4-5EC9-C7CA9A89CB1C}"/>
              </a:ext>
            </a:extLst>
          </p:cNvPr>
          <p:cNvSpPr txBox="1"/>
          <p:nvPr/>
        </p:nvSpPr>
        <p:spPr>
          <a:xfrm>
            <a:off x="3037115" y="3306780"/>
            <a:ext cx="2646878" cy="587340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露露现在在哪儿？</a:t>
            </a:r>
          </a:p>
        </p:txBody>
      </p:sp>
    </p:spTree>
    <p:extLst>
      <p:ext uri="{BB962C8B-B14F-4D97-AF65-F5344CB8AC3E}">
        <p14:creationId xmlns:p14="http://schemas.microsoft.com/office/powerpoint/2010/main" val="244520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6A1FF92-0853-FAEA-604A-CBA0122C0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849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B0B49C5-C87E-8C86-03C9-BB0CC07457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641" y="3266"/>
            <a:ext cx="7197634" cy="719763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78A4BBC-320D-AC92-8D8F-C8C44D1187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93" y="0"/>
            <a:ext cx="7197634" cy="719763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BEC74E0-5169-DCB1-10B3-FBDFE45C171B}"/>
              </a:ext>
            </a:extLst>
          </p:cNvPr>
          <p:cNvSpPr txBox="1"/>
          <p:nvPr/>
        </p:nvSpPr>
        <p:spPr>
          <a:xfrm>
            <a:off x="9162242" y="1415143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露露在哪儿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A821091-2E4B-518E-EE54-6CB8436B2033}"/>
              </a:ext>
            </a:extLst>
          </p:cNvPr>
          <p:cNvSpPr txBox="1"/>
          <p:nvPr/>
        </p:nvSpPr>
        <p:spPr>
          <a:xfrm>
            <a:off x="9931683" y="237308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这本书属于</a:t>
            </a:r>
          </a:p>
        </p:txBody>
      </p:sp>
    </p:spTree>
    <p:extLst>
      <p:ext uri="{BB962C8B-B14F-4D97-AF65-F5344CB8AC3E}">
        <p14:creationId xmlns:p14="http://schemas.microsoft.com/office/powerpoint/2010/main" val="941083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FBE5556-3CAC-94F4-BAED-4B54A6FC7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928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6F88710-67AD-36B9-3616-BA4DD56D0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846A859-E76C-D3EC-B2CD-8514AF1C5B7F}"/>
              </a:ext>
            </a:extLst>
          </p:cNvPr>
          <p:cNvSpPr txBox="1"/>
          <p:nvPr/>
        </p:nvSpPr>
        <p:spPr>
          <a:xfrm>
            <a:off x="9162242" y="849086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800" b="1" dirty="0"/>
              <a:t>露露在哪儿</a:t>
            </a:r>
          </a:p>
        </p:txBody>
      </p:sp>
    </p:spTree>
    <p:extLst>
      <p:ext uri="{BB962C8B-B14F-4D97-AF65-F5344CB8AC3E}">
        <p14:creationId xmlns:p14="http://schemas.microsoft.com/office/powerpoint/2010/main" val="3524403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BB949FF-0B29-07BF-7D07-F029DBCFF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666355E-7A03-41F7-ACD5-622CD84469CD}"/>
              </a:ext>
            </a:extLst>
          </p:cNvPr>
          <p:cNvSpPr txBox="1"/>
          <p:nvPr/>
        </p:nvSpPr>
        <p:spPr>
          <a:xfrm>
            <a:off x="2275114" y="3184951"/>
            <a:ext cx="37978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800" b="1" dirty="0"/>
              <a:t>“</a:t>
            </a:r>
            <a:r>
              <a:rPr lang="zh-CN" altLang="en-US" sz="4800" b="1" dirty="0"/>
              <a:t>噢，不要！</a:t>
            </a:r>
            <a:r>
              <a:rPr lang="en-US" altLang="zh-CN" sz="4800" b="1" dirty="0"/>
              <a:t>”</a:t>
            </a:r>
            <a:endParaRPr lang="zh-CN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60741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7F0B55-5A3F-2355-7712-3816861AB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AA87FE2-5627-BE79-F575-95C85867DEB1}"/>
              </a:ext>
            </a:extLst>
          </p:cNvPr>
          <p:cNvSpPr txBox="1"/>
          <p:nvPr/>
        </p:nvSpPr>
        <p:spPr>
          <a:xfrm>
            <a:off x="1883229" y="3369617"/>
            <a:ext cx="4134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dirty="0"/>
              <a:t>“露露，该出发。”妈妈叫道。</a:t>
            </a:r>
          </a:p>
        </p:txBody>
      </p:sp>
    </p:spTree>
    <p:extLst>
      <p:ext uri="{BB962C8B-B14F-4D97-AF65-F5344CB8AC3E}">
        <p14:creationId xmlns:p14="http://schemas.microsoft.com/office/powerpoint/2010/main" val="177851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7538844-1F79-3A4D-9DEB-8709653B0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826EEBB-3705-E9FA-93F0-5E58A7B470B3}"/>
              </a:ext>
            </a:extLst>
          </p:cNvPr>
          <p:cNvSpPr txBox="1"/>
          <p:nvPr/>
        </p:nvSpPr>
        <p:spPr>
          <a:xfrm>
            <a:off x="4038600" y="1099457"/>
            <a:ext cx="2460172" cy="1695336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露露在哪儿？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她在沙发下吗？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还是在窗帘后面？</a:t>
            </a:r>
          </a:p>
        </p:txBody>
      </p:sp>
    </p:spTree>
    <p:extLst>
      <p:ext uri="{BB962C8B-B14F-4D97-AF65-F5344CB8AC3E}">
        <p14:creationId xmlns:p14="http://schemas.microsoft.com/office/powerpoint/2010/main" val="3919303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AFDF4EA-0AF3-A26A-C70B-4CF808519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D995E94-1358-026A-8591-013A7B1F3C73}"/>
              </a:ext>
            </a:extLst>
          </p:cNvPr>
          <p:cNvSpPr txBox="1"/>
          <p:nvPr/>
        </p:nvSpPr>
        <p:spPr>
          <a:xfrm>
            <a:off x="3352800" y="1066800"/>
            <a:ext cx="2339102" cy="1697068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露露在哪儿？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她在灶台旁吗？</a:t>
            </a:r>
            <a:endParaRPr lang="en-US" altLang="zh-CN" sz="2400" dirty="0"/>
          </a:p>
          <a:p>
            <a:pPr algn="l">
              <a:lnSpc>
                <a:spcPct val="150000"/>
              </a:lnSpc>
            </a:pPr>
            <a:r>
              <a:rPr lang="zh-CN" altLang="en-US" sz="2400" dirty="0"/>
              <a:t>还是在橱柜里？</a:t>
            </a:r>
          </a:p>
        </p:txBody>
      </p:sp>
    </p:spTree>
    <p:extLst>
      <p:ext uri="{BB962C8B-B14F-4D97-AF65-F5344CB8AC3E}">
        <p14:creationId xmlns:p14="http://schemas.microsoft.com/office/powerpoint/2010/main" val="3261853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92DAAB3-34A1-CDC2-109A-A1800FC7B5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3"/>
            <a:ext cx="14392275" cy="719287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1F5D115-C44F-6C5B-25B5-6DC4E62EECFE}"/>
              </a:ext>
            </a:extLst>
          </p:cNvPr>
          <p:cNvSpPr txBox="1"/>
          <p:nvPr/>
        </p:nvSpPr>
        <p:spPr>
          <a:xfrm>
            <a:off x="598714" y="3306780"/>
            <a:ext cx="5981125" cy="587340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/>
              <a:t>“露露！该出发了。你在哪儿？”妈妈叫道。</a:t>
            </a:r>
          </a:p>
        </p:txBody>
      </p:sp>
    </p:spTree>
    <p:extLst>
      <p:ext uri="{BB962C8B-B14F-4D97-AF65-F5344CB8AC3E}">
        <p14:creationId xmlns:p14="http://schemas.microsoft.com/office/powerpoint/2010/main" val="267256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思源黑体 CN Medium">
      <a:majorFont>
        <a:latin typeface="思源黑体 CN Medium"/>
        <a:ea typeface="思源黑体 CN Medium"/>
        <a:cs typeface=""/>
      </a:majorFont>
      <a:minorFont>
        <a:latin typeface="思源黑体 CN Medium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rgbClr val="FFFFFF">
            <a:alpha val="50196"/>
          </a:srgbClr>
        </a:solidFill>
      </a:spPr>
      <a:bodyPr wrap="square" rtlCol="0">
        <a:spAutoFit/>
      </a:bodyPr>
      <a:lstStyle>
        <a:defPPr algn="l">
          <a:lnSpc>
            <a:spcPct val="150000"/>
          </a:lnSpc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164</Words>
  <Application>Microsoft Office PowerPoint</Application>
  <PresentationFormat>自定义</PresentationFormat>
  <Paragraphs>28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Quicksand</vt:lpstr>
      <vt:lpstr>思源黑体 CN Medium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hyf</dc:creator>
  <cp:lastModifiedBy>hu yufeng</cp:lastModifiedBy>
  <cp:revision>20</cp:revision>
  <dcterms:created xsi:type="dcterms:W3CDTF">2021-03-14T02:42:17Z</dcterms:created>
  <dcterms:modified xsi:type="dcterms:W3CDTF">2022-05-14T02:06:54Z</dcterms:modified>
</cp:coreProperties>
</file>

<file path=docProps/thumbnail.jpeg>
</file>